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4" r:id="rId5"/>
    <p:sldId id="263" r:id="rId6"/>
    <p:sldId id="262" r:id="rId7"/>
  </p:sldIdLst>
  <p:sldSz cx="12192000" cy="6858000"/>
  <p:notesSz cx="6858000" cy="9144000"/>
  <p:defaultTextStyle>
    <a:defPPr lvl="0">
      <a:defRPr lang="es-CO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24/06/2024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yiyecardenal@gmail.co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openxmlformats.org/officeDocument/2006/relationships/hyperlink" Target="mailto:ortiztatiana1416@gmail.com" TargetMode="External"/><Relationship Id="rId5" Type="http://schemas.openxmlformats.org/officeDocument/2006/relationships/hyperlink" Target="mailto:danielcamilomontoyamenses696@gmail.com" TargetMode="External"/><Relationship Id="rId4" Type="http://schemas.openxmlformats.org/officeDocument/2006/relationships/hyperlink" Target="mailto:yducuara41@misena.edu.co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1242184" y="2004505"/>
            <a:ext cx="8436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APLICACIÓN WEB PUBLICITARIA Y DE SORPORTE ADMINISTRATIVO</a:t>
            </a:r>
            <a:endParaRPr lang="es-ES" sz="3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1242184" y="3602802"/>
            <a:ext cx="5880294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sz="1100" dirty="0">
                <a:solidFill>
                  <a:srgbClr val="000000"/>
                </a:solidFill>
                <a:latin typeface="Arial" panose="020B0604020202020204" pitchFamily="34" charset="0"/>
              </a:rPr>
              <a:t>NOMBRE DEL EQUIPO DE TRABAJO: ELITECH </a:t>
            </a:r>
            <a:r>
              <a:rPr lang="es-MX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JYDT</a:t>
            </a:r>
          </a:p>
          <a:p>
            <a:pPr algn="just"/>
            <a:r>
              <a:rPr lang="es-MX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CONFORMADO POR:</a:t>
            </a:r>
          </a:p>
          <a:p>
            <a:pPr algn="just"/>
            <a:r>
              <a:rPr lang="es-MX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DANIEL CAMILO MONTOYA MENESES</a:t>
            </a:r>
          </a:p>
          <a:p>
            <a:pPr algn="just"/>
            <a:r>
              <a:rPr lang="es-MX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JEFERSON STIVEN CARDENAL ZAMBRANO</a:t>
            </a:r>
          </a:p>
          <a:p>
            <a:pPr algn="just"/>
            <a:r>
              <a:rPr lang="es-MX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JENNIFER TATIANA ORTIZ GOYENECHE</a:t>
            </a:r>
          </a:p>
          <a:p>
            <a:pPr algn="just"/>
            <a:r>
              <a:rPr lang="es-MX" sz="1100" dirty="0" smtClean="0">
                <a:solidFill>
                  <a:srgbClr val="000000"/>
                </a:solidFill>
                <a:latin typeface="Arial" panose="020B0604020202020204" pitchFamily="34" charset="0"/>
              </a:rPr>
              <a:t>YURICA DUCUARA CONDE</a:t>
            </a:r>
          </a:p>
          <a:p>
            <a:pPr algn="just"/>
            <a:endParaRPr lang="es-MX" sz="110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569698" y="1329539"/>
            <a:ext cx="71088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44955" marR="1529080" indent="180340" algn="ctr">
              <a:spcBef>
                <a:spcPts val="470"/>
              </a:spcBef>
            </a:pPr>
            <a:r>
              <a:rPr lang="es-MX" sz="1200" dirty="0">
                <a:solidFill>
                  <a:srgbClr val="000000"/>
                </a:solidFill>
                <a:latin typeface="Arial" panose="020B0604020202020204" pitchFamily="34" charset="0"/>
              </a:rPr>
              <a:t>ANÁLISIS Y DESARROLLO DE SOFTWARE (ADSO)</a:t>
            </a:r>
            <a:endParaRPr lang="es-MX" sz="1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/>
          <p:nvPr/>
        </p:nvSpPr>
        <p:spPr>
          <a:xfrm>
            <a:off x="1491990" y="436161"/>
            <a:ext cx="8041754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rgbClr val="38AA00"/>
                </a:solidFill>
                <a:latin typeface="Work Sans Light" pitchFamily="2" charset="77"/>
              </a:rPr>
              <a:t>Roles del equipo de trabajo.</a:t>
            </a:r>
            <a:endParaRPr lang="es-CO" dirty="0">
              <a:solidFill>
                <a:srgbClr val="38AA00"/>
              </a:solidFill>
              <a:latin typeface="Work Sans Light" pitchFamily="2" charset="77"/>
            </a:endParaRPr>
          </a:p>
        </p:txBody>
      </p:sp>
      <p:graphicFrame>
        <p:nvGraphicFramePr>
          <p:cNvPr id="2" name="Tabla 1"/>
          <p:cNvGraphicFramePr>
            <a:graphicFrameLocks noGrp="1"/>
          </p:cNvGraphicFramePr>
          <p:nvPr/>
        </p:nvGraphicFramePr>
        <p:xfrm>
          <a:off x="1491990" y="1493813"/>
          <a:ext cx="8184629" cy="4690326"/>
        </p:xfrm>
        <a:graphic>
          <a:graphicData uri="http://schemas.openxmlformats.org/drawingml/2006/table">
            <a:tbl>
              <a:tblPr/>
              <a:tblGrid>
                <a:gridCol w="2653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27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85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488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Rol</a:t>
                      </a:r>
                      <a:endParaRPr lang="es-CO" sz="1800" dirty="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Nombre de la persona</a:t>
                      </a:r>
                      <a:endParaRPr lang="es-CO" sz="1800" dirty="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E-mail</a:t>
                      </a:r>
                      <a:endParaRPr lang="es-CO" sz="1800" dirty="0">
                        <a:effectLst/>
                      </a:endParaRPr>
                    </a:p>
                  </a:txBody>
                  <a:tcPr marL="61479" marR="61479" marT="40986" marB="40986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97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Líder del equipo</a:t>
                      </a:r>
                      <a:endParaRPr lang="es-CO" sz="1400" dirty="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Jefferson Cardenal</a:t>
                      </a:r>
                      <a:endParaRPr lang="es-CO" sz="1400" dirty="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sng" strike="noStrike" dirty="0">
                          <a:solidFill>
                            <a:srgbClr val="1155CC"/>
                          </a:solidFill>
                          <a:effectLst/>
                          <a:latin typeface="Arial" panose="020B0604020202020204" pitchFamily="34" charset="0"/>
                          <a:hlinkClick r:id="rId3"/>
                        </a:rPr>
                        <a:t>yiyecardenal@gmail.com</a:t>
                      </a:r>
                      <a:endParaRPr lang="es-CO" sz="1400" dirty="0">
                        <a:effectLst/>
                      </a:endParaRPr>
                    </a:p>
                    <a:p>
                      <a:pPr fontAlgn="t"/>
                      <a:r>
                        <a:rPr lang="es-CO" sz="1400" dirty="0">
                          <a:effectLst/>
                        </a:rPr>
                        <a:t/>
                      </a:r>
                      <a:br>
                        <a:rPr lang="es-CO" sz="1400" dirty="0">
                          <a:effectLst/>
                        </a:rPr>
                      </a:br>
                      <a:endParaRPr lang="es-CO" sz="1400" dirty="0">
                        <a:effectLst/>
                      </a:endParaRPr>
                    </a:p>
                  </a:txBody>
                  <a:tcPr marL="61479" marR="61479" marT="40986" marB="40986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318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Diseñador de software</a:t>
                      </a:r>
                      <a:endParaRPr lang="es-CO" sz="140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Daniel Montoya</a:t>
                      </a:r>
                      <a:endParaRPr lang="es-CO" sz="1400" dirty="0">
                        <a:effectLst/>
                      </a:endParaRPr>
                    </a:p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Jefferson Cardenal</a:t>
                      </a:r>
                      <a:endParaRPr lang="es-CO" sz="1400" dirty="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sng" strike="noStrike">
                          <a:solidFill>
                            <a:srgbClr val="1155CC"/>
                          </a:solidFill>
                          <a:effectLst/>
                          <a:latin typeface="Times New Roman" panose="02020603050405020304" pitchFamily="18" charset="0"/>
                          <a:hlinkClick r:id="rId4"/>
                        </a:rPr>
                        <a:t>yducuara41@misena.edu.co</a:t>
                      </a:r>
                      <a:endParaRPr lang="es-CO" sz="1400">
                        <a:effectLst/>
                      </a:endParaRPr>
                    </a:p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sng" strike="noStrike">
                          <a:solidFill>
                            <a:srgbClr val="1155CC"/>
                          </a:solidFill>
                          <a:effectLst/>
                          <a:latin typeface="Times New Roman" panose="02020603050405020304" pitchFamily="18" charset="0"/>
                          <a:hlinkClick r:id="rId3"/>
                        </a:rPr>
                        <a:t>yiyecardenal@gmail.com</a:t>
                      </a:r>
                      <a:endParaRPr lang="es-CO" sz="1400">
                        <a:effectLst/>
                      </a:endParaRPr>
                    </a:p>
                    <a:p>
                      <a:pPr fontAlgn="t"/>
                      <a:r>
                        <a:rPr lang="es-CO" sz="1400">
                          <a:effectLst/>
                        </a:rPr>
                        <a:t/>
                      </a:r>
                      <a:br>
                        <a:rPr lang="es-CO" sz="1400">
                          <a:effectLst/>
                        </a:rPr>
                      </a:br>
                      <a:endParaRPr lang="es-CO" sz="1400">
                        <a:effectLst/>
                      </a:endParaRPr>
                    </a:p>
                  </a:txBody>
                  <a:tcPr marL="61479" marR="61479" marT="40986" marB="40986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008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Diseñador UI</a:t>
                      </a:r>
                      <a:endParaRPr lang="es-CO" sz="140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Tatiana Ortiz</a:t>
                      </a:r>
                      <a:endParaRPr lang="es-CO" sz="1400" dirty="0">
                        <a:effectLst/>
                      </a:endParaRPr>
                    </a:p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Yurica Ducuara</a:t>
                      </a:r>
                      <a:endParaRPr lang="es-CO" sz="1400" dirty="0">
                        <a:effectLst/>
                      </a:endParaRPr>
                    </a:p>
                    <a:p>
                      <a:pPr fontAlgn="t"/>
                      <a:r>
                        <a:rPr lang="es-CO" sz="1400" dirty="0">
                          <a:effectLst/>
                        </a:rPr>
                        <a:t/>
                      </a:r>
                      <a:br>
                        <a:rPr lang="es-CO" sz="1400" dirty="0">
                          <a:effectLst/>
                        </a:rPr>
                      </a:br>
                      <a:endParaRPr lang="es-CO" sz="1400" dirty="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sng" strike="noStrike" dirty="0">
                          <a:solidFill>
                            <a:srgbClr val="1155CC"/>
                          </a:solidFill>
                          <a:effectLst/>
                          <a:latin typeface="Times New Roman" panose="02020603050405020304" pitchFamily="18" charset="0"/>
                          <a:hlinkClick r:id="rId4"/>
                        </a:rPr>
                        <a:t>yducuara41@misena.edu.co</a:t>
                      </a:r>
                      <a:endParaRPr lang="es-CO" sz="1400" dirty="0">
                        <a:effectLst/>
                      </a:endParaRPr>
                    </a:p>
                    <a:p>
                      <a:pPr fontAlgn="t"/>
                      <a:r>
                        <a:rPr lang="es-CO" sz="1400" dirty="0">
                          <a:effectLst/>
                        </a:rPr>
                        <a:t/>
                      </a:r>
                      <a:br>
                        <a:rPr lang="es-CO" sz="1400" dirty="0">
                          <a:effectLst/>
                        </a:rPr>
                      </a:br>
                      <a:endParaRPr lang="es-CO" sz="1400" dirty="0">
                        <a:effectLst/>
                      </a:endParaRPr>
                    </a:p>
                  </a:txBody>
                  <a:tcPr marL="61479" marR="61479" marT="40986" marB="40986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318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Tester</a:t>
                      </a:r>
                      <a:endParaRPr lang="es-CO" sz="140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Yurica Ducuara</a:t>
                      </a:r>
                      <a:endParaRPr lang="es-CO" sz="1400" dirty="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sng" strike="noStrike" dirty="0">
                          <a:solidFill>
                            <a:srgbClr val="1155CC"/>
                          </a:solidFill>
                          <a:effectLst/>
                          <a:latin typeface="Times New Roman" panose="02020603050405020304" pitchFamily="18" charset="0"/>
                          <a:hlinkClick r:id="rId5"/>
                        </a:rPr>
                        <a:t>danielcamilomontoyamenses696@gmail.com</a:t>
                      </a:r>
                      <a:endParaRPr lang="es-CO" sz="1400" dirty="0">
                        <a:effectLst/>
                      </a:endParaRPr>
                    </a:p>
                    <a:p>
                      <a:pPr fontAlgn="t"/>
                      <a:r>
                        <a:rPr lang="es-CO" sz="1400" dirty="0">
                          <a:effectLst/>
                        </a:rPr>
                        <a:t/>
                      </a:r>
                      <a:br>
                        <a:rPr lang="es-CO" sz="1400" dirty="0">
                          <a:effectLst/>
                        </a:rPr>
                      </a:br>
                      <a:endParaRPr lang="es-CO" sz="1400" dirty="0">
                        <a:effectLst/>
                      </a:endParaRPr>
                    </a:p>
                  </a:txBody>
                  <a:tcPr marL="61479" marR="61479" marT="40986" marB="40986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099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Administrador configuración</a:t>
                      </a:r>
                      <a:endParaRPr lang="es-CO" sz="140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Tatiana Ortiz</a:t>
                      </a:r>
                      <a:endParaRPr lang="es-CO" sz="1400" dirty="0">
                        <a:effectLst/>
                      </a:endParaRPr>
                    </a:p>
                  </a:txBody>
                  <a:tcPr marL="8539" marR="8539" marT="8539" marB="8539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18034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400" b="0" i="0" u="sng" strike="noStrike" dirty="0">
                          <a:solidFill>
                            <a:srgbClr val="1155CC"/>
                          </a:solidFill>
                          <a:effectLst/>
                          <a:latin typeface="Times New Roman" panose="02020603050405020304" pitchFamily="18" charset="0"/>
                          <a:hlinkClick r:id="rId6"/>
                        </a:rPr>
                        <a:t>ortiztatiana1416@gmail.com</a:t>
                      </a:r>
                      <a:endParaRPr lang="es-CO" sz="1400" dirty="0">
                        <a:effectLst/>
                      </a:endParaRPr>
                    </a:p>
                    <a:p>
                      <a:pPr fontAlgn="t"/>
                      <a:r>
                        <a:rPr lang="es-CO" sz="1400" dirty="0">
                          <a:effectLst/>
                        </a:rPr>
                        <a:t/>
                      </a:r>
                      <a:br>
                        <a:rPr lang="es-CO" sz="1400" dirty="0">
                          <a:effectLst/>
                        </a:rPr>
                      </a:br>
                      <a:endParaRPr lang="es-CO" sz="1400" dirty="0">
                        <a:effectLst/>
                      </a:endParaRPr>
                    </a:p>
                  </a:txBody>
                  <a:tcPr marL="61479" marR="61479" marT="40986" marB="40986">
                    <a:lnL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366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/>
          <p:nvPr/>
        </p:nvSpPr>
        <p:spPr>
          <a:xfrm>
            <a:off x="613398" y="600598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rgbClr val="38AA00"/>
                </a:solidFill>
                <a:latin typeface="Work Sans Light" pitchFamily="2" charset="77"/>
              </a:rPr>
              <a:t>      Descripción Problema</a:t>
            </a:r>
            <a:endParaRPr lang="es-CO" dirty="0">
              <a:solidFill>
                <a:schemeClr val="tx1">
                  <a:lumMod val="95000"/>
                  <a:lumOff val="5000"/>
                </a:schemeClr>
              </a:solidFill>
              <a:latin typeface="Work Sans Medium" pitchFamily="2" charset="77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675649" y="1277196"/>
            <a:ext cx="466888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 fontAlgn="t">
              <a:spcBef>
                <a:spcPts val="0"/>
              </a:spcBef>
              <a:spcAft>
                <a:spcPts val="0"/>
              </a:spcAft>
            </a:pPr>
            <a:r>
              <a:rPr lang="es-MX" sz="2000" dirty="0">
                <a:effectLst/>
              </a:rPr>
              <a:t>Arlequín Eventos enfrenta desafíos significativos que limitan su crecimiento en el mercado de eventos y animación. La falta de una presencia efectiva en línea y de una plataforma digital integral ha reducido su visibilidad y capacidad para captar nuevos clientes. Además, carecen de sistemas eficientes para la contabilidad, gestión de empleados y programación de eventos, lo que dificulta el seguimiento del desempeño empresarial y la adaptación a las tendencias del mercado. Estos problemas han impactado negativamente en sus oportunidades de negocio y en su potencial de crecimiento.</a:t>
            </a:r>
            <a:endParaRPr lang="es-CO" sz="2000" dirty="0"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376442" y="659566"/>
            <a:ext cx="609361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4400" dirty="0">
                <a:solidFill>
                  <a:srgbClr val="38AA00"/>
                </a:solidFill>
                <a:latin typeface="Work Sans Light" pitchFamily="2" charset="77"/>
              </a:rPr>
              <a:t>Mer</a:t>
            </a:r>
            <a:endParaRPr lang="es-CO" sz="4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336" y="1044287"/>
            <a:ext cx="7478169" cy="50584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660921" y="1430184"/>
            <a:ext cx="4444457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s-CO" dirty="0"/>
          </a:p>
          <a:p>
            <a:pPr algn="just"/>
            <a:r>
              <a:rPr lang="es-CO" sz="2000" dirty="0"/>
              <a:t>Arlequín Eventos enfrenta desafíos significativos debido a la falta de una plataforma digital integral. La implementación de un sitio web robusto y una plataforma de reservas mejorará la visibilidad, facilitará la interacción con clientes y optimizará las operaciones internas. Esto no solo impulsará el crecimiento al captar nuevos clientes y mejorar la eficiencia, sino que también fortalecerá la posición como líderes en eventos y animación en Ibagué.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1660921" y="672584"/>
            <a:ext cx="851177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4400" dirty="0">
                <a:solidFill>
                  <a:srgbClr val="38AA00"/>
                </a:solidFill>
                <a:latin typeface="Work Sans Light" pitchFamily="2" charset="77"/>
              </a:rPr>
              <a:t>Justificación de su proyecto</a:t>
            </a:r>
            <a:endParaRPr lang="es-CO" sz="4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259</Words>
  <Application>Microsoft Office PowerPoint</Application>
  <PresentationFormat>Panorámica</PresentationFormat>
  <Paragraphs>43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Ana Carolina Gonzalez Lopez</dc:creator>
  <cp:lastModifiedBy>Juan Sebastian Plazas</cp:lastModifiedBy>
  <cp:revision>9</cp:revision>
  <dcterms:created xsi:type="dcterms:W3CDTF">2024-06-24T05:05:59Z</dcterms:created>
  <dcterms:modified xsi:type="dcterms:W3CDTF">2024-06-24T16:36:18Z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SetDate">
    <vt:lpwstr>2022-10-19T19:38:29Z</vt:lpwstr>
  </property>
  <property fmtid="{D5CDD505-2E9C-101B-9397-08002B2CF9AE}" pid="4" name="MSIP_Label_1299739c-ad3d-4908-806e-4d91151a6e13_Method">
    <vt:lpwstr>Standard</vt:lpwstr>
  </property>
  <property fmtid="{D5CDD505-2E9C-101B-9397-08002B2CF9AE}" pid="5" name="MSIP_Label_1299739c-ad3d-4908-806e-4d91151a6e13_Name">
    <vt:lpwstr>All Employees (Unrestricted)</vt:lpwstr>
  </property>
  <property fmtid="{D5CDD505-2E9C-101B-9397-08002B2CF9AE}" pid="6" name="MSIP_Label_1299739c-ad3d-4908-806e-4d91151a6e13_SiteId">
    <vt:lpwstr>cbc2c381-2f2e-4d93-91d1-506c9316ace7</vt:lpwstr>
  </property>
  <property fmtid="{D5CDD505-2E9C-101B-9397-08002B2CF9AE}" pid="7" name="MSIP_Label_1299739c-ad3d-4908-806e-4d91151a6e13_ActionId">
    <vt:lpwstr>98515191-1cf5-4ee9-bdd0-940499e5219e</vt:lpwstr>
  </property>
  <property fmtid="{D5CDD505-2E9C-101B-9397-08002B2CF9AE}" pid="8" name="MSIP_Label_1299739c-ad3d-4908-806e-4d91151a6e13_ContentBits">
    <vt:lpwstr>0</vt:lpwstr>
  </property>
  <property fmtid="{D5CDD505-2E9C-101B-9397-08002B2CF9AE}" pid="9" name="ICV">
    <vt:lpwstr>A35105AA57F34A9EB9FE323BF3CD83DB_12</vt:lpwstr>
  </property>
  <property fmtid="{D5CDD505-2E9C-101B-9397-08002B2CF9AE}" pid="10" name="KSOProductBuildVer">
    <vt:lpwstr>1033-12.2.0.17119</vt:lpwstr>
  </property>
</Properties>
</file>

<file path=docProps/thumbnail.jpeg>
</file>